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template.main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tableStyles" Target="tableStyles.xml" Id="rId6" /><Relationship Type="http://schemas.openxmlformats.org/officeDocument/2006/relationships/viewProps" Target="viewProps.xml" Id="rId5" /><Relationship Type="http://schemas.openxmlformats.org/officeDocument/2006/relationships/presProps" Target="presProps.xml" Id="rId4" /></Relationships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微软雅黑 Light</vt:lpstr>
      <vt:lpstr>微软雅黑</vt:lpstr>
      <vt:lpstr>Arial Unicode MS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void</dc:creator>
  <cp:lastModifiedBy/>
  <cp:revision>121</cp:revision>
  <dcterms:created xsi:type="dcterms:W3CDTF">2017-08-03T09:01:00Z</dcterms:created>
  <dcterms:modified xsi:type="dcterms:W3CDTF">2017-08-16T07:56:07Z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2052-10.1.0.6715</vt:lpwstr>
  </property>
</Properties>
</file>